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998" r:id="rId62"/>
    <p:sldId id="309" r:id="rId63"/>
    <p:sldId id="779" r:id="rId64"/>
    <p:sldId id="796" r:id="rId65"/>
    <p:sldId id="299" r:id="rId66"/>
    <p:sldId id="987" r:id="rId67"/>
    <p:sldId id="312" r:id="rId68"/>
    <p:sldId id="983" r:id="rId69"/>
    <p:sldId id="994" r:id="rId70"/>
    <p:sldId id="292" r:id="rId71"/>
    <p:sldId id="988" r:id="rId72"/>
    <p:sldId id="780" r:id="rId73"/>
    <p:sldId id="797" r:id="rId74"/>
    <p:sldId id="993" r:id="rId75"/>
    <p:sldId id="285" r:id="rId76"/>
    <p:sldId id="311" r:id="rId77"/>
    <p:sldId id="287" r:id="rId78"/>
    <p:sldId id="989" r:id="rId79"/>
    <p:sldId id="995" r:id="rId80"/>
    <p:sldId id="781" r:id="rId81"/>
    <p:sldId id="990" r:id="rId82"/>
    <p:sldId id="782" r:id="rId83"/>
    <p:sldId id="293" r:id="rId84"/>
    <p:sldId id="295" r:id="rId85"/>
    <p:sldId id="991" r:id="rId86"/>
    <p:sldId id="301" r:id="rId87"/>
    <p:sldId id="992" r:id="rId88"/>
    <p:sldId id="985" r:id="rId89"/>
    <p:sldId id="288" r:id="rId90"/>
    <p:sldId id="296" r:id="rId91"/>
    <p:sldId id="783" r:id="rId92"/>
    <p:sldId id="315" r:id="rId93"/>
    <p:sldId id="314" r:id="rId94"/>
    <p:sldId id="799" r:id="rId95"/>
    <p:sldId id="800" r:id="rId96"/>
    <p:sldId id="313" r:id="rId97"/>
    <p:sldId id="798" r:id="rId98"/>
    <p:sldId id="316" r:id="rId99"/>
    <p:sldId id="784" r:id="rId100"/>
    <p:sldId id="996" r:id="rId101"/>
    <p:sldId id="785" r:id="rId102"/>
    <p:sldId id="257" r:id="rId103"/>
    <p:sldId id="317" r:id="rId104"/>
    <p:sldId id="318" r:id="rId105"/>
    <p:sldId id="319" r:id="rId106"/>
    <p:sldId id="320" r:id="rId107"/>
    <p:sldId id="997" r:id="rId108"/>
    <p:sldId id="777" r:id="rId109"/>
    <p:sldId id="751" r:id="rId110"/>
    <p:sldId id="268" r:id="rId111"/>
    <p:sldId id="269" r:id="rId112"/>
    <p:sldId id="974" r:id="rId113"/>
    <p:sldId id="710" r:id="rId114"/>
    <p:sldId id="970" r:id="rId115"/>
    <p:sldId id="971" r:id="rId116"/>
    <p:sldId id="972" r:id="rId117"/>
    <p:sldId id="739" r:id="rId118"/>
    <p:sldId id="738" r:id="rId119"/>
    <p:sldId id="734" r:id="rId120"/>
    <p:sldId id="876" r:id="rId121"/>
    <p:sldId id="675" r:id="rId122"/>
    <p:sldId id="676" r:id="rId123"/>
    <p:sldId id="677" r:id="rId124"/>
    <p:sldId id="678" r:id="rId125"/>
    <p:sldId id="674" r:id="rId126"/>
    <p:sldId id="679" r:id="rId127"/>
    <p:sldId id="877" r:id="rId128"/>
    <p:sldId id="878" r:id="rId129"/>
    <p:sldId id="973"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114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7800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76996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7/23/21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3.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3887432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8250294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107</a:t>
            </a:fld>
            <a:endParaRPr lang="en-US"/>
          </a:p>
        </p:txBody>
      </p:sp>
    </p:spTree>
    <p:extLst>
      <p:ext uri="{BB962C8B-B14F-4D97-AF65-F5344CB8AC3E}">
        <p14:creationId xmlns:p14="http://schemas.microsoft.com/office/powerpoint/2010/main" val="417420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108</a:t>
            </a:fld>
            <a:endParaRPr lang="en-US"/>
          </a:p>
        </p:txBody>
      </p:sp>
    </p:spTree>
    <p:extLst>
      <p:ext uri="{BB962C8B-B14F-4D97-AF65-F5344CB8AC3E}">
        <p14:creationId xmlns:p14="http://schemas.microsoft.com/office/powerpoint/2010/main" val="6179378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4243593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6259635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9528723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216661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37181502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464544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37832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 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278" t="-845" r="-14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44365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8267" y="1116456"/>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m:t>
                            </m:r>
                          </m:sub>
                        </m:sSub>
                      </m:num>
                      <m:den>
                        <m:r>
                          <a:rPr lang="en-US" b="0" i="1" smtClean="0">
                            <a:solidFill>
                              <a:srgbClr val="000000"/>
                            </a:solidFill>
                            <a:latin typeface="Cambria Math" panose="02040503050406030204" pitchFamily="18" charset="0"/>
                            <a:cs typeface="Calibri"/>
                            <a:sym typeface="Calibri"/>
                          </a:rPr>
                          <m:t>2</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r>
                      <a:rPr lang="en-US" b="0" i="1" smtClean="0">
                        <a:solidFill>
                          <a:srgbClr val="000000"/>
                        </a:solidFill>
                        <a:latin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𝑗</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𝐹</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latin typeface="Calibri" panose="020F0502020204030204" pitchFamily="34" charset="0"/>
                    <a:cs typeface="Calibri" panose="020F0502020204030204" pitchFamily="34" charset="0"/>
                    <a:sym typeface="Calibri"/>
                  </a:rPr>
                  <a:t>So </a:t>
                </a:r>
                <a14:m>
                  <m:oMath xmlns:m="http://schemas.openxmlformats.org/officeDocument/2006/math">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𝑒𝑞</m:t>
                            </m:r>
                          </m:sub>
                        </m:sSub>
                      </m:den>
                    </m:f>
                    <m:r>
                      <a:rPr lang="en-US" b="0" i="0" smtClean="0">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dirty="0">
                    <a:solidFill>
                      <a:srgbClr val="000000"/>
                    </a:solidFill>
                    <a:latin typeface="Calibri" panose="020F0502020204030204" pitchFamily="34" charset="0"/>
                    <a:cs typeface="Calibri" panose="020F0502020204030204" pitchFamily="34" charset="0"/>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𝑒𝑞</m:t>
                            </m:r>
                          </m:sub>
                        </m:sSub>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a:t>
                </a:r>
              </a:p>
              <a:p>
                <a:pPr marL="342900" indent="-342900" defTabSz="457200" hangingPunct="0">
                  <a:buFont typeface="Arial" panose="020B0604020202020204" pitchFamily="34" charset="0"/>
                  <a:buChar char="•"/>
                  <a:tabLst>
                    <a:tab pos="2281238" algn="l"/>
                  </a:tabLst>
                </a:pP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tabLst>
                    <a:tab pos="2281238" algn="l"/>
                  </a:tabLst>
                </a:pPr>
                <a:endParaRPr lang="en-US" b="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𝑐𝑐</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𝑐𝑒</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13−</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56</m:t>
                        </m:r>
                      </m:sub>
                    </m:sSub>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𝑏</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𝑉</m:t>
                            </m:r>
                          </m:e>
                          <m:sub>
                            <m:r>
                              <a:rPr lang="en-US" i="1" dirty="0">
                                <a:solidFill>
                                  <a:srgbClr val="000000"/>
                                </a:solidFill>
                                <a:latin typeface="Cambria Math" panose="02040503050406030204" pitchFamily="18" charset="0"/>
                                <a:cs typeface="Calibri"/>
                                <a:sym typeface="Calibri"/>
                              </a:rPr>
                              <m:t>𝑖𝑛</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𝑉</m:t>
                            </m:r>
                          </m:e>
                          <m:sub>
                            <m:r>
                              <a:rPr lang="en-US" i="1" dirty="0">
                                <a:solidFill>
                                  <a:srgbClr val="000000"/>
                                </a:solidFill>
                                <a:latin typeface="Cambria Math" panose="02040503050406030204" pitchFamily="18" charset="0"/>
                                <a:cs typeface="Calibri"/>
                                <a:sym typeface="Calibri"/>
                              </a:rPr>
                              <m:t>𝑒</m:t>
                            </m:r>
                          </m:sub>
                        </m:sSub>
                        <m:r>
                          <a:rPr lang="en-US" i="1" dirty="0">
                            <a:solidFill>
                              <a:srgbClr val="000000"/>
                            </a:solidFill>
                            <a:latin typeface="Cambria Math" panose="02040503050406030204" pitchFamily="18" charset="0"/>
                            <a:cs typeface="Calibri"/>
                            <a:sym typeface="Calibri"/>
                          </a:rPr>
                          <m:t>)</m:t>
                        </m:r>
                        <m:r>
                          <m:rPr>
                            <m:nor/>
                          </m:rPr>
                          <a:rPr lang="en-US" dirty="0">
                            <a:solidFill>
                              <a:srgbClr val="000000"/>
                            </a:solidFill>
                            <a:ea typeface="Calibri"/>
                            <a:cs typeface="Calibri"/>
                            <a:sym typeface="Calibri"/>
                          </a:rPr>
                          <m:t> </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cs typeface="Calibri"/>
                                <a:sym typeface="Calibri"/>
                              </a:rPr>
                              <m:t>11</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cs typeface="Calibri"/>
                                <a:sym typeface="Calibri"/>
                              </a:rPr>
                              <m:t>𝑏</m:t>
                            </m:r>
                          </m:sub>
                        </m:sSub>
                      </m:den>
                    </m:f>
                  </m:oMath>
                </a14:m>
                <a:r>
                  <a:rPr lang="en-US"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𝑠</m:t>
                        </m:r>
                      </m:sub>
                    </m:sSub>
                    <m:r>
                      <a:rPr lang="en-US" b="0" i="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1</m:t>
                            </m:r>
                          </m:sub>
                        </m:sSub>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𝑅</m:t>
                        </m:r>
                        <m:r>
                          <a:rPr lang="en-US" i="1">
                            <a:solidFill>
                              <a:srgbClr val="000000"/>
                            </a:solidFill>
                            <a:latin typeface="Cambria Math" panose="02040503050406030204" pitchFamily="18" charset="0"/>
                            <a:cs typeface="Calibri"/>
                            <a:sym typeface="Calibri"/>
                          </a:rPr>
                          <m:t>13−</m:t>
                        </m:r>
                        <m:r>
                          <a:rPr lang="en-US" i="1">
                            <a:solidFill>
                              <a:srgbClr val="000000"/>
                            </a:solidFill>
                            <a:latin typeface="Cambria Math" panose="02040503050406030204" pitchFamily="18" charset="0"/>
                            <a:cs typeface="Calibri"/>
                            <a:sym typeface="Calibri"/>
                          </a:rPr>
                          <m:t>𝑅</m:t>
                        </m:r>
                        <m:r>
                          <a:rPr lang="en-US" i="1">
                            <a:solidFill>
                              <a:srgbClr val="000000"/>
                            </a:solidFill>
                            <a:latin typeface="Cambria Math" panose="02040503050406030204" pitchFamily="18" charset="0"/>
                            <a:cs typeface="Calibri"/>
                            <a:sym typeface="Calibri"/>
                          </a:rPr>
                          <m:t>12</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𝐶</m:t>
                        </m:r>
                        <m:r>
                          <a:rPr lang="en-US" i="1">
                            <a:solidFill>
                              <a:srgbClr val="000000"/>
                            </a:solidFill>
                            <a:latin typeface="Cambria Math" panose="02040503050406030204" pitchFamily="18" charset="0"/>
                            <a:cs typeface="Calibri"/>
                            <a:sym typeface="Calibri"/>
                          </a:rPr>
                          <m:t>56</m:t>
                        </m:r>
                      </m:sub>
                    </m:sSub>
                  </m:oMath>
                </a14:m>
                <a:r>
                  <a:rPr lang="en-US" dirty="0">
                    <a:solidFill>
                      <a:srgbClr val="000000"/>
                    </a:solidFill>
                    <a:latin typeface="Calibri"/>
                    <a:ea typeface="Calibri"/>
                    <a:cs typeface="Calibri"/>
                    <a:sym typeface="Calibri"/>
                  </a:rPr>
                  <a:t>), now we can 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𝑖𝑛</m:t>
                            </m:r>
                          </m:sub>
                        </m:sSub>
                      </m:sub>
                    </m:sSub>
                  </m:oMath>
                </a14:m>
                <a:r>
                  <a:rPr lang="en-US" dirty="0">
                    <a:solidFill>
                      <a:srgbClr val="000000"/>
                    </a:solidFill>
                    <a:latin typeface="Calibri"/>
                    <a:ea typeface="Calibri"/>
                    <a:cs typeface="Calibri"/>
                    <a:sym typeface="Calibri"/>
                  </a:rPr>
                  <a:t>and hence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1, </m:t>
                            </m:r>
                            <m:r>
                              <a:rPr lang="en-US" b="0" i="1" smtClean="0">
                                <a:solidFill>
                                  <a:srgbClr val="000000"/>
                                </a:solidFill>
                                <a:latin typeface="Cambria Math" panose="02040503050406030204" pitchFamily="18" charset="0"/>
                                <a:cs typeface="Calibri"/>
                                <a:sym typeface="Calibri"/>
                              </a:rPr>
                              <m:t>𝑜𝑢𝑡</m:t>
                            </m:r>
                          </m:sub>
                        </m:sSub>
                      </m:sub>
                    </m:sSub>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𝑃</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1, </m:t>
                                    </m:r>
                                    <m:r>
                                      <a:rPr lang="en-US" i="1">
                                        <a:solidFill>
                                          <a:srgbClr val="000000"/>
                                        </a:solidFill>
                                        <a:latin typeface="Cambria Math" panose="02040503050406030204" pitchFamily="18" charset="0"/>
                                        <a:cs typeface="Calibri"/>
                                        <a:sym typeface="Calibri"/>
                                      </a:rPr>
                                      <m:t>𝑜𝑢𝑡</m:t>
                                    </m:r>
                                  </m:sub>
                                </m:sSub>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14</m:t>
                            </m:r>
                          </m:sub>
                        </m:sSub>
                      </m:den>
                    </m:f>
                  </m:oMath>
                </a14:m>
                <a:endParaRPr lang="en-US"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116456"/>
                <a:ext cx="9638085" cy="4753869"/>
              </a:xfrm>
              <a:prstGeom prst="rect">
                <a:avLst/>
              </a:prstGeom>
              <a:blipFill>
                <a:blip r:embed="rId3"/>
                <a:stretch>
                  <a:fillRect l="-1054" t="-5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spTree>
    <p:extLst>
      <p:ext uri="{BB962C8B-B14F-4D97-AF65-F5344CB8AC3E}">
        <p14:creationId xmlns:p14="http://schemas.microsoft.com/office/powerpoint/2010/main" val="333489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213570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409800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377737"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267708"/>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267708"/>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3663317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414535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26734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94224"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4168085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30421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357343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4128631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533600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2173254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4685</TotalTime>
  <Words>13725</Words>
  <Application>Microsoft Macintosh PowerPoint</Application>
  <PresentationFormat>Widescreen</PresentationFormat>
  <Paragraphs>2473</Paragraphs>
  <Slides>129</Slides>
  <Notes>92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129</vt:i4>
      </vt:variant>
    </vt:vector>
  </HeadingPairs>
  <TitlesOfParts>
    <vt:vector size="136"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655</cp:revision>
  <dcterms:created xsi:type="dcterms:W3CDTF">2021-07-06T18:24:07Z</dcterms:created>
  <dcterms:modified xsi:type="dcterms:W3CDTF">2021-07-23T19:18:46Z</dcterms:modified>
</cp:coreProperties>
</file>